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4"/>
    <p:restoredTop sz="96281"/>
  </p:normalViewPr>
  <p:slideViewPr>
    <p:cSldViewPr snapToGrid="0" snapToObjects="1">
      <p:cViewPr varScale="1">
        <p:scale>
          <a:sx n="118" d="100"/>
          <a:sy n="118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50FA5-8BD4-89A4-DA91-3ADCFE708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FA024B-1174-86C9-7945-AB81C041B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2BFEF7-7E7D-A52C-B12E-F24F0979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07F69-F237-8438-89D7-E6278A0F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37E41-E4B2-B7A8-10F0-BAF14DD6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85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F5A4E-F3E4-3AB2-7D64-3C9CA319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F28B79-4EEE-010B-9AB8-B899284A2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397D54-24B5-62AF-4D06-4252AB2F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FB4A91-E086-F8A7-FE85-632355C0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6D427-C971-2E19-3E7F-5F0C4237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57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1B1565-0F80-AFA7-F769-D16262317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8CBF5C-5A42-2F1D-6A9C-94F29A4C0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899113-F126-F0A6-4D23-E7310611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95B08A-98C8-5D4B-485B-390C1AC9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1B3247-1D70-0F01-3EF6-E5DE4C9B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14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7F8B6-5181-7767-3748-06A3A59C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1DD2A-5012-1C97-8DE0-1F342D91B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3BBC2E-7EB6-5B44-D944-558573F1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36BE1-CC23-8D66-9D5A-1AEDEA98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F09AE-E353-394D-949D-190A0276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391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35BC9-20FB-6DE1-8B59-2F4294BD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E3F576-E715-6A36-89E6-F1F31E7B2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C8D69-5700-A7EC-79E6-B27A5A05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AAB600-4F05-5DB9-BF39-FE13E0D7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E1320D-71B8-FFFC-F575-A7C0B3C7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4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EFB38-883D-E235-B31F-71CCD8AD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55F8E-5585-6BC4-6283-EDFF1CAE2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1CA755-2AEF-9927-190B-CA1C38924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83DE95-0B33-17C1-AB88-2137F34E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619BA-60EF-9D2E-7D70-382E9092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D463EE-83C8-713F-1583-B41A68DD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92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E60DF-29B1-0054-E2BF-42266FFB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34AD86-E3F6-74A9-B3AC-234615953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1E5612-33AC-516F-6644-A843848C1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0C2CB5-0DDE-ED01-610F-9F1DC67B3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9B5C2A-3570-1F46-EEBD-42FF14CC2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36E1F8-3226-9F98-B1A2-EE8F29C3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2BCCB8-4C4D-D4CF-8DB9-81F96203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B55B76-21AC-5E1B-3626-1046B59B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253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DCE02-39E8-E4BC-BCCA-70CDB7C2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CF6D30-5D95-9E11-4266-1245DA0F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38C06B-450D-F016-B697-0D36931D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221BEF-8153-2405-F602-5D984F80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22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055C48-962E-09C4-51F6-7E04F674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D4759A-59C4-65C4-680E-D113C8A9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0379AF-6BB8-0CEF-9E53-FFF69774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09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2DD7F-D21F-956F-51D8-73374D4F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F70CD-4A5E-846A-B79D-D879D391B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78FEFE-E3E5-F4F1-F9AD-FA43ACFFD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D512BA-9FF8-0195-FFA2-A1C97E31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36F10E-1345-098A-D4A8-B06ED008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2853D9-43E3-5900-4E6B-73A37E74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14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FAB20-4D0C-98E9-2E3A-3917C62B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8E50D8-D31E-F75B-0C21-6A54157E9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103295-F70C-C621-9DE2-A39EACBD2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295B43-A2A5-CD3B-669D-090F10DF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C15A63-63A9-ECF2-3EDE-7321FD6C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7DBDFF-E8AD-3628-EA07-BCFB8A68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88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351075-61FB-198C-B246-C6E5A0FC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0F38F2-26CC-61FF-3406-5B1AE12E2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F1CCE5-CF3E-4A86-8C7A-961EA0BFD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E4B1C-ABC4-4E47-9D70-AD3DCCF47DAF}" type="datetimeFigureOut">
              <a:rPr kumimoji="1" lang="zh-CN" altLang="en-US" smtClean="0"/>
              <a:t>2022/10/1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F6443-53D9-9D1F-EFEE-CF129F661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6BD71F-505E-7F37-8AF9-2212DAA2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BE998-97F4-3749-8B9A-A9E7D4603F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73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E048EA-812D-151A-6D64-70EB072B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905000"/>
            <a:ext cx="9766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1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9BE268-7A57-DE77-6298-7EC98363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850900"/>
            <a:ext cx="109855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0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074BD2-F045-7376-8B39-690720E9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46100"/>
            <a:ext cx="1191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85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29BB1B-F8BD-62FE-1087-1435BA15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673100"/>
            <a:ext cx="113919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8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B40B55-20E1-253C-0855-81D0F63E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717550"/>
            <a:ext cx="11379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4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E1C376-633B-8B53-5020-DB18E5741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539750"/>
            <a:ext cx="10655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700755-ADF6-68D9-8E68-1FACF008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711200"/>
            <a:ext cx="10731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0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B5DF1B-E03E-55F2-024B-2F2435A1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73100"/>
            <a:ext cx="10718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5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77A457-D5FF-B9DE-376C-E8911541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692150"/>
            <a:ext cx="107569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8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57543E-4427-7E0B-0074-31307795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615950"/>
            <a:ext cx="90805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3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FF9B9E-C3A1-8491-935B-CEC61E8A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615950"/>
            <a:ext cx="106934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97CAA3-0B5C-4045-6275-9E5015F6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9000"/>
            <a:ext cx="11620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0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6A87B0-CEA8-C6C7-49EA-15F6291A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704850"/>
            <a:ext cx="10782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8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210103-219C-8CAD-7E04-332F20AB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92150"/>
            <a:ext cx="107442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7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186566-F220-8DC6-9C5E-E3D3BE18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647700"/>
            <a:ext cx="10795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7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0B9DFC-150E-D9A0-B818-642DF6E86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838200"/>
            <a:ext cx="10795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5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宽屏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</cp:revision>
  <dcterms:created xsi:type="dcterms:W3CDTF">2022-10-01T09:04:11Z</dcterms:created>
  <dcterms:modified xsi:type="dcterms:W3CDTF">2022-10-01T09:58:08Z</dcterms:modified>
</cp:coreProperties>
</file>